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2923-EF69-4F83-AFAA-3BCEB5C06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19DD6-949E-4EB0-8D0F-3FA26634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9ECC4-3E0B-4432-8ABD-DDC5354E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1FA9-147B-4062-B0A8-75E2F90B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F9459-E812-48C7-B68D-560D1CEF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08D9-4F15-4C3A-B9FC-398331A5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6AD27-190B-41A5-ADE9-CCEC2F1A6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E554-D5FB-4739-A857-C83A9C82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569D-0BA5-4CDB-82D6-B402F5FD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E52B-ED0B-492C-8CE3-E28EA188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18A72-4794-4733-AA41-4A602D578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BAF69-9E82-4222-A0C8-D0A17624A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DF46-4AE9-40C6-A333-077BEE55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1B821-C3A6-425B-9230-07E94C57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5FB8-C28A-45D1-BA1B-38BEE1DB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C467-EFE2-491D-9917-53FFA4EE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7A23-10B5-4C45-8998-DB5B1115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6F90-57E9-47ED-BD2A-BD93D9B7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D9C4B-AAEF-42BB-8792-16A483EF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8597-716C-402B-8FAC-7E1AAAF8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D1CE-15B1-4C01-B74E-363DC1E4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5C583-1FA2-4A01-B855-714F50C1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7B9DA-DD4E-4AFE-AEB7-9D93AEC4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B6719-A436-43C9-B0F0-09C144C5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03B56-0A91-418D-942F-17A97A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1B6F-DE14-40F0-9DE1-646541F6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43FD-8FB5-43C7-AA76-3A01CBE49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ED494-CF74-428A-9D6D-E10599BA2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7DD8A-36FD-45DD-992E-245462E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2B09-89E7-4AB1-A466-1D9BF146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FD66E-E21F-46AE-84B3-62807AD0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5577-6381-4DA1-8799-2AC6AF56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3923D-0AC9-4DF0-A8E6-25DE1D1F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99CD4-CF42-4957-809A-D8FD03ACE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09D40-E848-4238-B371-6EB0E6FE8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DBABA-5E2F-4350-8B24-C0E907B16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90E58-46DB-45B0-A9E8-6A0D2F1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E77E5-FD0F-4688-87C5-18BD7FBB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28BBA-4C69-4ADA-8D38-0994247C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4F41-5EFA-4EC7-AD22-1CC5B98D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DB293-926A-41F3-A58D-13B39A7D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3FBBA-9F73-4CF2-A43E-743A55EA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DA669-3310-462B-B42D-079DD535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ED22-87BC-4B4E-BED9-6B275A49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18768-46DF-4BE3-8EFF-B73D04EA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28ED-FE3F-432B-AFFC-F3492771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4CE5-55FA-45E1-B302-F9C8F710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AC87-4EE7-4597-89ED-5E439B69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547E3-BEB0-4DE0-B9CF-752F2649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42B49-8D44-42C7-BAEC-C7C5BDBB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5B0A6-6993-42D0-AD2E-0DA2756B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A61B0-3C84-459A-AFD6-E9CA4D24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C346-9AA8-4758-A84C-8E1E2092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D6846-A947-4D67-B0C6-A72D77AFE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B1DE-E9A9-465C-8C92-3F18BC6AC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749E-E976-4542-B3C7-8BB69898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E2FA9-8F86-4478-96E0-352C6742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D9962-B7FC-4C6E-95D6-D8E49942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D04D9-499C-4803-B6C2-CDE94284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947C-AF1D-4420-A6EC-EE7466164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0519-38AB-4BD6-ACCE-7377AF709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5969-67AB-40D8-AA3B-05E87F20CE3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4238-DA42-4249-A8E2-54F495C44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5D2B1-7167-4E9D-AF1D-C9943F035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6ECA-2B5E-45C5-A817-90837D72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D406C9-40C5-42EC-A848-1560E270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1268964"/>
            <a:ext cx="11361420" cy="39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BF4DF-B7F9-4A0E-B382-581101579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0" y="1319760"/>
            <a:ext cx="11080440" cy="42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5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FCEE5-25BD-4DAC-8251-6126B9CF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2" y="1640878"/>
            <a:ext cx="10993875" cy="32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DB222-BA12-4A0B-88F1-676F1D101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4" y="1624613"/>
            <a:ext cx="11247413" cy="30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1DE10-AF8D-4A4A-8760-B8C72672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" y="1339156"/>
            <a:ext cx="10461308" cy="35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8E2D5-7304-4396-9DA2-CB44E089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" y="1859749"/>
            <a:ext cx="11022711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8289F3-9CB2-4F67-9E3B-D2DCA983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8" y="1054227"/>
            <a:ext cx="10798683" cy="44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B2609-8F4D-44FC-AA70-2D0DA9DE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43454"/>
            <a:ext cx="10966704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68309-C0FA-4FEB-8DD9-DE12E5CE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" y="1522242"/>
            <a:ext cx="10882349" cy="25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EC4A-F081-4DBA-969F-88B6264B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6" y="1713452"/>
            <a:ext cx="10826687" cy="34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2D061-D9A6-4C81-B520-EFEE23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9" y="1698820"/>
            <a:ext cx="10938701" cy="29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5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Potter</dc:creator>
  <cp:lastModifiedBy>Jason Potter</cp:lastModifiedBy>
  <cp:revision>1</cp:revision>
  <dcterms:created xsi:type="dcterms:W3CDTF">2022-09-07T14:35:07Z</dcterms:created>
  <dcterms:modified xsi:type="dcterms:W3CDTF">2022-09-07T14:38:17Z</dcterms:modified>
</cp:coreProperties>
</file>